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0" r:id="rId3"/>
    <p:sldId id="271" r:id="rId4"/>
    <p:sldId id="273" r:id="rId5"/>
    <p:sldId id="274" r:id="rId6"/>
    <p:sldId id="275" r:id="rId7"/>
    <p:sldId id="276" r:id="rId8"/>
    <p:sldId id="278" r:id="rId9"/>
    <p:sldId id="277" r:id="rId10"/>
    <p:sldId id="279" r:id="rId11"/>
  </p:sldIdLst>
  <p:sldSz cx="9144000" cy="6858000" type="screen4x3"/>
  <p:notesSz cx="6797675" cy="9926638"/>
  <p:embeddedFontLst>
    <p:embeddedFont>
      <p:font typeface="맑은 고딕" panose="020B0503020000020004" pitchFamily="50" charset="-127"/>
      <p:regular r:id="rId14"/>
      <p:bold r:id="rId15"/>
    </p:embeddedFont>
    <p:embeddedFont>
      <p:font typeface="나눔고딕" panose="020D0604000000000000" pitchFamily="50" charset="-127"/>
      <p:regular r:id="rId16"/>
      <p:bold r:id="rId17"/>
    </p:embeddedFont>
    <p:embeddedFont>
      <p:font typeface="나눔손글씨 펜" panose="020B0600000101010101" charset="-127"/>
      <p:regular r:id="rId1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618AB6"/>
    <a:srgbClr val="7CA3CE"/>
    <a:srgbClr val="346D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42" autoAdjust="0"/>
    <p:restoredTop sz="94660"/>
  </p:normalViewPr>
  <p:slideViewPr>
    <p:cSldViewPr>
      <p:cViewPr varScale="1">
        <p:scale>
          <a:sx n="110" d="100"/>
          <a:sy n="110" d="100"/>
        </p:scale>
        <p:origin x="201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7BA4D-EB8A-4694-9B16-330EF2F876E8}" type="datetimeFigureOut">
              <a:rPr lang="ko-KR" altLang="en-US" smtClean="0"/>
              <a:t>2021-02-01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A0DA37-7A40-44B9-BCBD-A97023C4A9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57054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9A239D-8EAB-4675-960D-33BF23570D9B}" type="datetimeFigureOut">
              <a:rPr lang="ko-KR" altLang="en-US" smtClean="0"/>
              <a:pPr/>
              <a:t>2021-02-01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C52FD-702A-4F63-9E0D-640FECA2C3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7359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C52FD-702A-4F63-9E0D-640FECA2C3E1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6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표지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nhn\바탕 화면\메모장\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2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nhn\바탕 화면\메모장\04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971600" y="885428"/>
            <a:ext cx="7704856" cy="1143000"/>
          </a:xfrm>
        </p:spPr>
        <p:txBody>
          <a:bodyPr>
            <a:normAutofit/>
          </a:bodyPr>
          <a:lstStyle>
            <a:lvl1pPr algn="l">
              <a:defRPr sz="3000" spc="-50" baseline="0">
                <a:solidFill>
                  <a:schemeClr val="tx2">
                    <a:lumMod val="75000"/>
                  </a:schemeClr>
                </a:solidFill>
                <a:latin typeface="나눔손글씨 펜" pitchFamily="66" charset="-127"/>
                <a:ea typeface="나눔손글씨 펜" pitchFamily="66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9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614864" y="6093296"/>
            <a:ext cx="2133600" cy="365125"/>
          </a:xfrm>
        </p:spPr>
        <p:txBody>
          <a:bodyPr/>
          <a:lstStyle>
            <a:lvl1pPr>
              <a:defRPr sz="800">
                <a:solidFill>
                  <a:schemeClr val="tx2">
                    <a:lumMod val="75000"/>
                  </a:schemeClr>
                </a:solidFill>
                <a:latin typeface="나눔손글씨 펜" pitchFamily="66" charset="-127"/>
                <a:ea typeface="나눔손글씨 펜" pitchFamily="66" charset="-127"/>
              </a:defRPr>
            </a:lvl1pPr>
          </a:lstStyle>
          <a:p>
            <a:fld id="{B790347D-9BAF-4156-929D-2FADE7813BE6}" type="slidenum">
              <a:rPr lang="en-US" altLang="ko-KR" spc="-20" smtClean="0">
                <a:solidFill>
                  <a:schemeClr val="accent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pPr/>
              <a:t>‹#›</a:t>
            </a:fld>
            <a:r>
              <a:rPr lang="en-US" altLang="ko-KR" spc="-20" dirty="0" smtClean="0">
                <a:solidFill>
                  <a:schemeClr val="accent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t>/10</a:t>
            </a:r>
            <a:endParaRPr lang="ko-KR" altLang="en-US" spc="-20" dirty="0" smtClean="0">
              <a:solidFill>
                <a:schemeClr val="accent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0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1160314" y="2044154"/>
            <a:ext cx="7516142" cy="376111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600" spc="-20" baseline="0">
                <a:solidFill>
                  <a:schemeClr val="tx2">
                    <a:lumMod val="75000"/>
                  </a:schemeClr>
                </a:solidFill>
                <a:latin typeface="나눔손글씨 펜" pitchFamily="66" charset="-127"/>
                <a:ea typeface="나눔손글씨 펜" pitchFamily="66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내용을 입력하세요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3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nhn\바탕 화면\메모장\05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971600" y="885428"/>
            <a:ext cx="7704856" cy="1143000"/>
          </a:xfrm>
        </p:spPr>
        <p:txBody>
          <a:bodyPr>
            <a:normAutofit/>
          </a:bodyPr>
          <a:lstStyle>
            <a:lvl1pPr algn="l">
              <a:defRPr sz="3000" spc="-50" baseline="0">
                <a:solidFill>
                  <a:schemeClr val="tx2">
                    <a:lumMod val="75000"/>
                  </a:schemeClr>
                </a:solidFill>
                <a:latin typeface="나눔손글씨 펜" pitchFamily="66" charset="-127"/>
                <a:ea typeface="나눔손글씨 펜" pitchFamily="66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614864" y="6093296"/>
            <a:ext cx="2133600" cy="365125"/>
          </a:xfrm>
        </p:spPr>
        <p:txBody>
          <a:bodyPr/>
          <a:lstStyle>
            <a:lvl1pPr>
              <a:defRPr sz="800">
                <a:solidFill>
                  <a:schemeClr val="tx2">
                    <a:lumMod val="75000"/>
                  </a:schemeClr>
                </a:solidFill>
                <a:latin typeface="나눔손글씨 펜" pitchFamily="66" charset="-127"/>
                <a:ea typeface="나눔손글씨 펜" pitchFamily="66" charset="-127"/>
              </a:defRPr>
            </a:lvl1pPr>
          </a:lstStyle>
          <a:p>
            <a:fld id="{B790347D-9BAF-4156-929D-2FADE7813BE6}" type="slidenum">
              <a:rPr lang="en-US" altLang="ko-KR" spc="-20" smtClean="0">
                <a:solidFill>
                  <a:schemeClr val="accent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pPr/>
              <a:t>‹#›</a:t>
            </a:fld>
            <a:r>
              <a:rPr lang="en-US" altLang="ko-KR" spc="-20" dirty="0" smtClean="0">
                <a:solidFill>
                  <a:schemeClr val="accent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t>/10</a:t>
            </a:r>
            <a:endParaRPr lang="ko-KR" altLang="en-US" spc="-20" dirty="0" smtClean="0">
              <a:solidFill>
                <a:schemeClr val="accent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1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1160314" y="2044154"/>
            <a:ext cx="7516142" cy="376111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600" spc="-20" baseline="0">
                <a:solidFill>
                  <a:schemeClr val="tx2">
                    <a:lumMod val="75000"/>
                  </a:schemeClr>
                </a:solidFill>
                <a:latin typeface="나눔손글씨 펜" pitchFamily="66" charset="-127"/>
                <a:ea typeface="나눔손글씨 펜" pitchFamily="66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내용을 입력하세요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4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nhn\바탕 화면\메모장\06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52"/>
          </a:xfrm>
          <a:prstGeom prst="rect">
            <a:avLst/>
          </a:prstGeom>
          <a:noFill/>
        </p:spPr>
      </p:pic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971600" y="885428"/>
            <a:ext cx="7704856" cy="1143000"/>
          </a:xfrm>
        </p:spPr>
        <p:txBody>
          <a:bodyPr>
            <a:normAutofit/>
          </a:bodyPr>
          <a:lstStyle>
            <a:lvl1pPr algn="l">
              <a:defRPr sz="3000" spc="-50" baseline="0">
                <a:solidFill>
                  <a:schemeClr val="tx2">
                    <a:lumMod val="75000"/>
                  </a:schemeClr>
                </a:solidFill>
                <a:latin typeface="나눔손글씨 펜" pitchFamily="66" charset="-127"/>
                <a:ea typeface="나눔손글씨 펜" pitchFamily="66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8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614864" y="6093296"/>
            <a:ext cx="2133600" cy="365125"/>
          </a:xfrm>
        </p:spPr>
        <p:txBody>
          <a:bodyPr/>
          <a:lstStyle>
            <a:lvl1pPr>
              <a:defRPr sz="800">
                <a:solidFill>
                  <a:schemeClr val="tx2">
                    <a:lumMod val="75000"/>
                  </a:schemeClr>
                </a:solidFill>
                <a:latin typeface="나눔손글씨 펜" pitchFamily="66" charset="-127"/>
                <a:ea typeface="나눔손글씨 펜" pitchFamily="66" charset="-127"/>
              </a:defRPr>
            </a:lvl1pPr>
          </a:lstStyle>
          <a:p>
            <a:fld id="{B790347D-9BAF-4156-929D-2FADE7813BE6}" type="slidenum">
              <a:rPr lang="en-US" altLang="ko-KR" spc="-20" smtClean="0">
                <a:solidFill>
                  <a:schemeClr val="accent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pPr/>
              <a:t>‹#›</a:t>
            </a:fld>
            <a:r>
              <a:rPr lang="en-US" altLang="ko-KR" spc="-20" dirty="0" smtClean="0">
                <a:solidFill>
                  <a:schemeClr val="accent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t>/10</a:t>
            </a:r>
            <a:endParaRPr lang="ko-KR" altLang="en-US" spc="-20" dirty="0" smtClean="0">
              <a:solidFill>
                <a:schemeClr val="accent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9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1160314" y="2044154"/>
            <a:ext cx="7516142" cy="376111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600" spc="-20" baseline="0">
                <a:solidFill>
                  <a:schemeClr val="tx2">
                    <a:lumMod val="75000"/>
                  </a:schemeClr>
                </a:solidFill>
                <a:latin typeface="나눔손글씨 펜" pitchFamily="66" charset="-127"/>
                <a:ea typeface="나눔손글씨 펜" pitchFamily="66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내용을 입력하세요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E419-3DBD-4114-8239-FD00F4B4DADF}" type="datetimeFigureOut">
              <a:rPr lang="ko-KR" altLang="en-US" smtClean="0"/>
              <a:pPr/>
              <a:t>2021-02-01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EC888-4DDF-427F-91EC-A8A62E1B0C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표지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nhn\바탕 화면\메모장\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nhn\바탕 화면\메모장\03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614864" y="6093296"/>
            <a:ext cx="2133600" cy="365125"/>
          </a:xfrm>
        </p:spPr>
        <p:txBody>
          <a:bodyPr/>
          <a:lstStyle>
            <a:lvl1pPr>
              <a:defRPr sz="800">
                <a:solidFill>
                  <a:schemeClr val="tx2">
                    <a:lumMod val="75000"/>
                  </a:schemeClr>
                </a:solidFill>
                <a:latin typeface="나눔손글씨 펜" pitchFamily="66" charset="-127"/>
                <a:ea typeface="나눔손글씨 펜" pitchFamily="66" charset="-127"/>
              </a:defRPr>
            </a:lvl1pPr>
          </a:lstStyle>
          <a:p>
            <a:fld id="{B790347D-9BAF-4156-929D-2FADE7813BE6}" type="slidenum">
              <a:rPr lang="en-US" altLang="ko-KR" spc="-20" smtClean="0">
                <a:solidFill>
                  <a:schemeClr val="accent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pPr/>
              <a:t>‹#›</a:t>
            </a:fld>
            <a:r>
              <a:rPr lang="en-US" altLang="ko-KR" spc="-20" dirty="0" smtClean="0">
                <a:solidFill>
                  <a:schemeClr val="accent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t>/10</a:t>
            </a:r>
            <a:endParaRPr lang="ko-KR" altLang="en-US" spc="-20" dirty="0" smtClean="0">
              <a:solidFill>
                <a:schemeClr val="accent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nhn\바탕 화면\메모장\04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614864" y="6093296"/>
            <a:ext cx="2133600" cy="365125"/>
          </a:xfrm>
        </p:spPr>
        <p:txBody>
          <a:bodyPr/>
          <a:lstStyle>
            <a:lvl1pPr>
              <a:defRPr sz="800">
                <a:solidFill>
                  <a:schemeClr val="tx2">
                    <a:lumMod val="75000"/>
                  </a:schemeClr>
                </a:solidFill>
                <a:latin typeface="나눔손글씨 펜" pitchFamily="66" charset="-127"/>
                <a:ea typeface="나눔손글씨 펜" pitchFamily="66" charset="-127"/>
              </a:defRPr>
            </a:lvl1pPr>
          </a:lstStyle>
          <a:p>
            <a:fld id="{B790347D-9BAF-4156-929D-2FADE7813BE6}" type="slidenum">
              <a:rPr lang="en-US" altLang="ko-KR" spc="-20" smtClean="0">
                <a:solidFill>
                  <a:schemeClr val="accent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pPr/>
              <a:t>‹#›</a:t>
            </a:fld>
            <a:r>
              <a:rPr lang="en-US" altLang="ko-KR" spc="-20" dirty="0" smtClean="0">
                <a:solidFill>
                  <a:schemeClr val="accent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t>/10</a:t>
            </a:r>
            <a:endParaRPr lang="ko-KR" altLang="en-US" spc="-20" dirty="0" smtClean="0">
              <a:solidFill>
                <a:schemeClr val="accent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nhn\바탕 화면\메모장\05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614864" y="6093296"/>
            <a:ext cx="2133600" cy="365125"/>
          </a:xfrm>
        </p:spPr>
        <p:txBody>
          <a:bodyPr/>
          <a:lstStyle>
            <a:lvl1pPr>
              <a:defRPr sz="800">
                <a:solidFill>
                  <a:schemeClr val="tx2">
                    <a:lumMod val="75000"/>
                  </a:schemeClr>
                </a:solidFill>
                <a:latin typeface="나눔손글씨 펜" pitchFamily="66" charset="-127"/>
                <a:ea typeface="나눔손글씨 펜" pitchFamily="66" charset="-127"/>
              </a:defRPr>
            </a:lvl1pPr>
          </a:lstStyle>
          <a:p>
            <a:fld id="{B790347D-9BAF-4156-929D-2FADE7813BE6}" type="slidenum">
              <a:rPr lang="en-US" altLang="ko-KR" spc="-20" smtClean="0">
                <a:solidFill>
                  <a:schemeClr val="accent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pPr/>
              <a:t>‹#›</a:t>
            </a:fld>
            <a:r>
              <a:rPr lang="en-US" altLang="ko-KR" spc="-20" dirty="0" smtClean="0">
                <a:solidFill>
                  <a:schemeClr val="accent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t>/10</a:t>
            </a:r>
            <a:endParaRPr lang="ko-KR" altLang="en-US" spc="-20" dirty="0" smtClean="0">
              <a:solidFill>
                <a:schemeClr val="accent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nhn\바탕 화면\메모장\06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752"/>
          </a:xfrm>
          <a:prstGeom prst="rect">
            <a:avLst/>
          </a:prstGeom>
          <a:noFill/>
        </p:spPr>
      </p:pic>
      <p:sp>
        <p:nvSpPr>
          <p:cNvPr id="10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614864" y="6093296"/>
            <a:ext cx="2133600" cy="365125"/>
          </a:xfrm>
        </p:spPr>
        <p:txBody>
          <a:bodyPr/>
          <a:lstStyle>
            <a:lvl1pPr>
              <a:defRPr sz="800">
                <a:solidFill>
                  <a:schemeClr val="tx2">
                    <a:lumMod val="75000"/>
                  </a:schemeClr>
                </a:solidFill>
                <a:latin typeface="나눔손글씨 펜" pitchFamily="66" charset="-127"/>
                <a:ea typeface="나눔손글씨 펜" pitchFamily="66" charset="-127"/>
              </a:defRPr>
            </a:lvl1pPr>
          </a:lstStyle>
          <a:p>
            <a:fld id="{B790347D-9BAF-4156-929D-2FADE7813BE6}" type="slidenum">
              <a:rPr lang="en-US" altLang="ko-KR" spc="-20" smtClean="0">
                <a:solidFill>
                  <a:schemeClr val="accent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pPr/>
              <a:t>‹#›</a:t>
            </a:fld>
            <a:r>
              <a:rPr lang="en-US" altLang="ko-KR" spc="-20" dirty="0" smtClean="0">
                <a:solidFill>
                  <a:schemeClr val="accent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t>/10</a:t>
            </a:r>
            <a:endParaRPr lang="ko-KR" altLang="en-US" spc="-20" dirty="0" smtClean="0">
              <a:solidFill>
                <a:schemeClr val="accent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1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Documents and Settings\nhn\바탕 화면\메모장\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 userDrawn="1"/>
        </p:nvSpPr>
        <p:spPr>
          <a:xfrm>
            <a:off x="6682462" y="6453336"/>
            <a:ext cx="2282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</a:t>
            </a: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나눔글꼴로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 작성되었습니다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r>
              <a:rPr lang="ko-KR" altLang="en-US" sz="800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/>
            </a:r>
            <a:br>
              <a:rPr lang="ko-KR" altLang="en-US" sz="800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  <a:hlinkClick r:id="rId3"/>
              </a:rPr>
            </a:br>
            <a:endParaRPr lang="en-US" altLang="ko-KR" sz="800" spc="-20" dirty="0" smtClean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78904" y="1844824"/>
            <a:ext cx="8229600" cy="1143000"/>
          </a:xfrm>
        </p:spPr>
        <p:txBody>
          <a:bodyPr>
            <a:normAutofit/>
          </a:bodyPr>
          <a:lstStyle>
            <a:lvl1pPr algn="l">
              <a:defRPr sz="6800" spc="-250" baseline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2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nhn\바탕 화면\메모장\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878904" y="1844824"/>
            <a:ext cx="8229600" cy="1143000"/>
          </a:xfrm>
        </p:spPr>
        <p:txBody>
          <a:bodyPr>
            <a:normAutofit/>
          </a:bodyPr>
          <a:lstStyle>
            <a:lvl1pPr algn="l">
              <a:defRPr sz="6800" spc="-250" baseline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6682462" y="6453336"/>
            <a:ext cx="2282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</a:t>
            </a: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나눔글꼴로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 작성되었습니다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r>
              <a:rPr lang="ko-KR" altLang="en-US" sz="800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/>
            </a:r>
            <a:br>
              <a:rPr lang="ko-KR" altLang="en-US" sz="800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  <a:hlinkClick r:id="rId3"/>
              </a:rPr>
            </a:br>
            <a:endParaRPr lang="en-US" altLang="ko-KR" sz="800" spc="-20" dirty="0" smtClean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1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nhn\바탕 화면\메모장\03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71600" y="885428"/>
            <a:ext cx="7704856" cy="1143000"/>
          </a:xfrm>
        </p:spPr>
        <p:txBody>
          <a:bodyPr>
            <a:normAutofit/>
          </a:bodyPr>
          <a:lstStyle>
            <a:lvl1pPr algn="l">
              <a:defRPr sz="3000" spc="-50" baseline="0">
                <a:solidFill>
                  <a:schemeClr val="tx2">
                    <a:lumMod val="75000"/>
                  </a:schemeClr>
                </a:solidFill>
                <a:latin typeface="나눔손글씨 펜" pitchFamily="66" charset="-127"/>
                <a:ea typeface="나눔손글씨 펜" pitchFamily="66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614864" y="6093296"/>
            <a:ext cx="2133600" cy="365125"/>
          </a:xfrm>
        </p:spPr>
        <p:txBody>
          <a:bodyPr/>
          <a:lstStyle>
            <a:lvl1pPr>
              <a:defRPr sz="800">
                <a:solidFill>
                  <a:schemeClr val="tx2">
                    <a:lumMod val="75000"/>
                  </a:schemeClr>
                </a:solidFill>
                <a:latin typeface="나눔손글씨 펜" pitchFamily="66" charset="-127"/>
                <a:ea typeface="나눔손글씨 펜" pitchFamily="66" charset="-127"/>
              </a:defRPr>
            </a:lvl1pPr>
          </a:lstStyle>
          <a:p>
            <a:fld id="{B790347D-9BAF-4156-929D-2FADE7813BE6}" type="slidenum">
              <a:rPr lang="en-US" altLang="ko-KR" spc="-20" smtClean="0">
                <a:solidFill>
                  <a:schemeClr val="accent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pPr/>
              <a:t>‹#›</a:t>
            </a:fld>
            <a:r>
              <a:rPr lang="en-US" altLang="ko-KR" spc="-20" dirty="0" smtClean="0">
                <a:solidFill>
                  <a:schemeClr val="accent1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t>/10</a:t>
            </a:r>
            <a:endParaRPr lang="ko-KR" altLang="en-US" spc="-20" dirty="0" smtClean="0">
              <a:solidFill>
                <a:schemeClr val="accent1">
                  <a:lumMod val="7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1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1160314" y="2044154"/>
            <a:ext cx="7516142" cy="376111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600" spc="-20" baseline="0">
                <a:solidFill>
                  <a:schemeClr val="tx2">
                    <a:lumMod val="75000"/>
                  </a:schemeClr>
                </a:solidFill>
                <a:latin typeface="나눔손글씨 펜" pitchFamily="66" charset="-127"/>
                <a:ea typeface="나눔손글씨 펜" pitchFamily="66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내용을 입력하세요</a:t>
            </a:r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BE419-3DBD-4114-8239-FD00F4B4DADF}" type="datetimeFigureOut">
              <a:rPr lang="ko-KR" altLang="en-US" smtClean="0"/>
              <a:pPr/>
              <a:t>2021-02-01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EC888-4DDF-427F-91EC-A8A62E1B0C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2" r:id="rId2"/>
    <p:sldLayoutId id="2147483667" r:id="rId3"/>
    <p:sldLayoutId id="2147483668" r:id="rId4"/>
    <p:sldLayoutId id="2147483669" r:id="rId5"/>
    <p:sldLayoutId id="2147483670" r:id="rId6"/>
    <p:sldLayoutId id="2147483665" r:id="rId7"/>
    <p:sldLayoutId id="2147483666" r:id="rId8"/>
    <p:sldLayoutId id="2147483660" r:id="rId9"/>
    <p:sldLayoutId id="2147483661" r:id="rId10"/>
    <p:sldLayoutId id="2147483663" r:id="rId11"/>
    <p:sldLayoutId id="2147483664" r:id="rId12"/>
    <p:sldLayoutId id="2147483649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hyperlink" Target="http://hangeul.naver.com/font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nhn\바탕 화면\메모장\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682462" y="6453336"/>
            <a:ext cx="2282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</a:t>
            </a: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나눔글꼴로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 작성되었습니다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  <a:hlinkClick r:id="rId4"/>
              </a:rPr>
              <a:t>설치하기</a:t>
            </a:r>
            <a:r>
              <a:rPr lang="ko-KR" altLang="en-US" sz="800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  <a:hlinkClick r:id="rId4"/>
              </a:rPr>
              <a:t/>
            </a:r>
            <a:br>
              <a:rPr lang="ko-KR" altLang="en-US" sz="800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  <a:hlinkClick r:id="rId4"/>
              </a:rPr>
            </a:br>
            <a:endParaRPr lang="en-US" altLang="ko-KR" sz="800" spc="-20" dirty="0" smtClean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71" y="2492896"/>
            <a:ext cx="7349858" cy="2049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Documents and Settings\nhn\바탕 화면\메모장\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96" y="0"/>
            <a:ext cx="9144000" cy="6858000"/>
          </a:xfrm>
          <a:prstGeom prst="rect">
            <a:avLst/>
          </a:prstGeom>
          <a:noFill/>
        </p:spPr>
      </p:pic>
      <p:sp>
        <p:nvSpPr>
          <p:cNvPr id="4" name="직사각형 3"/>
          <p:cNvSpPr/>
          <p:nvPr/>
        </p:nvSpPr>
        <p:spPr>
          <a:xfrm>
            <a:off x="1030806" y="1340768"/>
            <a:ext cx="7082387" cy="40364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C0099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경기도공익활동지원센터에서</a:t>
            </a:r>
            <a:endParaRPr lang="en-US" altLang="ko-KR" sz="44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CC0099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C0099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함께 공익활동을 지원하고</a:t>
            </a:r>
            <a:endParaRPr lang="en-US" altLang="ko-KR" sz="44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CC0099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C0099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촉진할 훌륭한 청년 인재를</a:t>
            </a:r>
            <a:endParaRPr lang="en-US" altLang="ko-KR" sz="44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CC0099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C0099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기다립니다</a:t>
            </a:r>
            <a:r>
              <a:rPr lang="en-US" altLang="ko-KR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C0099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~^^</a:t>
            </a:r>
            <a:r>
              <a:rPr lang="ko-KR" alt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C0099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 </a:t>
            </a:r>
            <a:endParaRPr lang="en-US" altLang="ko-KR" sz="44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CC0099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51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Documents and Settings\nhn\바탕 화면\메모장\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직사각형 3"/>
          <p:cNvSpPr/>
          <p:nvPr/>
        </p:nvSpPr>
        <p:spPr>
          <a:xfrm>
            <a:off x="386399" y="1916832"/>
            <a:ext cx="8371201" cy="289310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18AB6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경기도공익활동지원센터는</a:t>
            </a:r>
            <a:r>
              <a:rPr lang="en-US" altLang="ko-KR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18AB6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?</a:t>
            </a:r>
          </a:p>
          <a:p>
            <a:pPr algn="ctr"/>
            <a:endParaRPr lang="en-US" altLang="ko-KR" sz="20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618AB6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endParaRPr lang="en-US" altLang="ko-KR" sz="2400" b="1" dirty="0" smtClean="0"/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/>
              <a:t>경기도민과 </a:t>
            </a:r>
            <a:r>
              <a:rPr lang="ko-KR" altLang="en-US" sz="2400" b="1" dirty="0"/>
              <a:t>공익단체들의 공익활동을 지원하고 촉진하기 위해 </a:t>
            </a:r>
            <a:br>
              <a:rPr lang="ko-KR" altLang="en-US" sz="2400" b="1" dirty="0"/>
            </a:br>
            <a:r>
              <a:rPr lang="ko-KR" altLang="en-US" sz="2400" b="1" dirty="0"/>
              <a:t>경기도와 시민사회가 함께 설립한 </a:t>
            </a:r>
            <a:r>
              <a:rPr lang="ko-KR" altLang="en-US" sz="2400" b="1" dirty="0">
                <a:solidFill>
                  <a:srgbClr val="FF0000"/>
                </a:solidFill>
              </a:rPr>
              <a:t>중간지원조직</a:t>
            </a:r>
            <a:r>
              <a:rPr lang="ko-KR" altLang="en-US" sz="2400" b="1" dirty="0"/>
              <a:t>입니다</a:t>
            </a:r>
            <a:endParaRPr lang="en-US" altLang="ko-KR" sz="2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618AB6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48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Documents and Settings\nhn\바탕 화면\메모장\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01" y="620688"/>
            <a:ext cx="7254398" cy="580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4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Documents and Settings\nhn\바탕 화면\메모장\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직사각형 3"/>
          <p:cNvSpPr/>
          <p:nvPr/>
        </p:nvSpPr>
        <p:spPr>
          <a:xfrm>
            <a:off x="1356580" y="692696"/>
            <a:ext cx="6260047" cy="51090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18AB6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20</a:t>
            </a:r>
            <a:r>
              <a:rPr lang="ko-KR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18AB6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년 주요사업</a:t>
            </a:r>
            <a:endParaRPr lang="en-US" altLang="ko-KR" sz="54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618AB6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endParaRPr lang="en-US" altLang="ko-KR" sz="20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618AB6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/>
              <a:t>1. </a:t>
            </a:r>
            <a:r>
              <a:rPr lang="ko-KR" altLang="en-US" sz="2400" dirty="0"/>
              <a:t>공익활동 홍보채널 구축 및 </a:t>
            </a:r>
            <a:r>
              <a:rPr lang="ko-KR" altLang="en-US" sz="2400" dirty="0" err="1"/>
              <a:t>활성화사업</a:t>
            </a:r>
            <a:endParaRPr lang="ko-KR" altLang="en-US" sz="2400" dirty="0"/>
          </a:p>
          <a:p>
            <a:pPr>
              <a:lnSpc>
                <a:spcPct val="150000"/>
              </a:lnSpc>
            </a:pPr>
            <a:r>
              <a:rPr lang="en-US" altLang="ko-KR" sz="2400" dirty="0"/>
              <a:t>2. </a:t>
            </a:r>
            <a:r>
              <a:rPr lang="ko-KR" altLang="en-US" sz="2400" dirty="0"/>
              <a:t>공익활동 발전연구사업</a:t>
            </a:r>
          </a:p>
          <a:p>
            <a:pPr fontAlgn="base">
              <a:lnSpc>
                <a:spcPct val="150000"/>
              </a:lnSpc>
            </a:pPr>
            <a:r>
              <a:rPr lang="en-US" altLang="ko-KR" sz="2400" dirty="0"/>
              <a:t>3. </a:t>
            </a:r>
            <a:r>
              <a:rPr lang="ko-KR" altLang="en-US" sz="2400" dirty="0"/>
              <a:t>민관합동 정책토론사업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4. </a:t>
            </a:r>
            <a:r>
              <a:rPr lang="ko-KR" altLang="en-US" sz="2400" dirty="0"/>
              <a:t>코로나</a:t>
            </a:r>
            <a:r>
              <a:rPr lang="en-US" altLang="ko-KR" sz="2400" dirty="0"/>
              <a:t>19 </a:t>
            </a:r>
            <a:r>
              <a:rPr lang="ko-KR" altLang="en-US" sz="2400" dirty="0"/>
              <a:t>재난 극복 공익활동 긴급 지원사업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5. </a:t>
            </a:r>
            <a:r>
              <a:rPr lang="ko-KR" altLang="en-US" sz="2400" dirty="0"/>
              <a:t>공익활동 </a:t>
            </a:r>
            <a:r>
              <a:rPr lang="ko-KR" altLang="en-US" sz="2400" dirty="0" err="1"/>
              <a:t>스타트업</a:t>
            </a:r>
            <a:r>
              <a:rPr lang="ko-KR" altLang="en-US" sz="2400" dirty="0"/>
              <a:t> 지원사업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6. </a:t>
            </a:r>
            <a:r>
              <a:rPr lang="ko-KR" altLang="en-US" sz="2400" dirty="0"/>
              <a:t>시</a:t>
            </a:r>
            <a:r>
              <a:rPr lang="en-US" altLang="ko-KR" sz="2400" dirty="0"/>
              <a:t>·</a:t>
            </a:r>
            <a:r>
              <a:rPr lang="ko-KR" altLang="en-US" sz="2400" dirty="0"/>
              <a:t>군별 공익활동 촉진장려사업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7. </a:t>
            </a:r>
            <a:r>
              <a:rPr lang="ko-KR" altLang="en-US" sz="2400" dirty="0"/>
              <a:t>공익활동 지역순회 </a:t>
            </a:r>
            <a:r>
              <a:rPr lang="ko-KR" altLang="en-US" sz="2400" dirty="0" smtClean="0"/>
              <a:t>간담회사업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6172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Documents and Settings\nhn\바탕 화면\메모장\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직사각형 4"/>
          <p:cNvSpPr/>
          <p:nvPr/>
        </p:nvSpPr>
        <p:spPr>
          <a:xfrm>
            <a:off x="2995650" y="692696"/>
            <a:ext cx="29819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18AB6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활동 사진</a:t>
            </a:r>
            <a:endParaRPr lang="en-US" altLang="ko-KR" sz="20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618AB6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72816"/>
            <a:ext cx="7471823" cy="411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88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Documents and Settings\nhn\바탕 화면\메모장\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직사각형 4"/>
          <p:cNvSpPr/>
          <p:nvPr/>
        </p:nvSpPr>
        <p:spPr>
          <a:xfrm>
            <a:off x="2995650" y="692696"/>
            <a:ext cx="29819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18AB6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활동 사진</a:t>
            </a:r>
            <a:endParaRPr lang="en-US" altLang="ko-KR" sz="20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618AB6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666" y="1781462"/>
            <a:ext cx="6320668" cy="471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Documents and Settings\nhn\바탕 화면\메모장\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직사각형 4"/>
          <p:cNvSpPr/>
          <p:nvPr/>
        </p:nvSpPr>
        <p:spPr>
          <a:xfrm>
            <a:off x="2995650" y="692696"/>
            <a:ext cx="29819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18AB6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활동 사진</a:t>
            </a:r>
            <a:endParaRPr lang="en-US" altLang="ko-KR" sz="20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618AB6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0" y="1840341"/>
            <a:ext cx="80899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7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Documents and Settings\nhn\바탕 화면\메모장\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직사각형 4"/>
          <p:cNvSpPr/>
          <p:nvPr/>
        </p:nvSpPr>
        <p:spPr>
          <a:xfrm>
            <a:off x="2995650" y="692696"/>
            <a:ext cx="29819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18AB6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활동 사진</a:t>
            </a:r>
            <a:endParaRPr lang="en-US" altLang="ko-KR" sz="20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618AB6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24" y="1635451"/>
            <a:ext cx="7740352" cy="445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4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Documents and Settings\nhn\바탕 화면\메모장\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직사각형 3"/>
          <p:cNvSpPr/>
          <p:nvPr/>
        </p:nvSpPr>
        <p:spPr>
          <a:xfrm>
            <a:off x="1348570" y="692696"/>
            <a:ext cx="6276077" cy="52937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18AB6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21</a:t>
            </a:r>
            <a:r>
              <a:rPr lang="ko-KR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18AB6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년 주요사업</a:t>
            </a:r>
            <a:endParaRPr lang="en-US" altLang="ko-KR" sz="54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618AB6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endParaRPr lang="en-US" altLang="ko-KR" sz="20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618AB6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ko-KR" altLang="en-US" sz="2400" dirty="0" smtClean="0"/>
              <a:t>공익활동 </a:t>
            </a:r>
            <a:r>
              <a:rPr lang="ko-KR" altLang="en-US" sz="2400" dirty="0" err="1" smtClean="0"/>
              <a:t>스타트업</a:t>
            </a:r>
            <a:r>
              <a:rPr lang="ko-KR" altLang="en-US" sz="2400" dirty="0" smtClean="0"/>
              <a:t> 지원</a:t>
            </a:r>
            <a:endParaRPr lang="en-US" altLang="ko-KR" sz="2400" dirty="0" smtClean="0"/>
          </a:p>
          <a:p>
            <a:pPr marL="457200" indent="-457200">
              <a:buAutoNum type="arabicPeriod"/>
            </a:pPr>
            <a:r>
              <a:rPr lang="ko-KR" altLang="en-US" sz="2400" dirty="0"/>
              <a:t>코로나</a:t>
            </a:r>
            <a:r>
              <a:rPr lang="en-US" altLang="ko-KR" sz="2400" dirty="0" smtClean="0"/>
              <a:t>19 </a:t>
            </a:r>
            <a:r>
              <a:rPr lang="ko-KR" altLang="en-US" sz="2400" dirty="0" smtClean="0"/>
              <a:t>재난대응 공익활동 지원 </a:t>
            </a:r>
            <a:endParaRPr lang="en-US" altLang="ko-KR" sz="2400" dirty="0" smtClean="0"/>
          </a:p>
          <a:p>
            <a:pPr marL="457200" indent="-457200">
              <a:buAutoNum type="arabicPeriod"/>
            </a:pPr>
            <a:r>
              <a:rPr lang="ko-KR" altLang="en-US" sz="2400" dirty="0" smtClean="0"/>
              <a:t>비영리회계 지원</a:t>
            </a:r>
            <a:endParaRPr lang="en-US" altLang="ko-KR" sz="2400" dirty="0" smtClean="0"/>
          </a:p>
          <a:p>
            <a:pPr marL="457200" indent="-457200">
              <a:buAutoNum type="arabicPeriod"/>
            </a:pPr>
            <a:r>
              <a:rPr lang="ko-KR" altLang="en-US" sz="2400" dirty="0" smtClean="0"/>
              <a:t>공익활동가 성장지원 및 교류 활성화</a:t>
            </a:r>
            <a:endParaRPr lang="en-US" altLang="ko-KR" sz="2400" dirty="0" smtClean="0"/>
          </a:p>
          <a:p>
            <a:pPr marL="457200" indent="-457200">
              <a:buAutoNum type="arabicPeriod"/>
            </a:pPr>
            <a:r>
              <a:rPr lang="ko-KR" altLang="en-US" sz="2400" dirty="0" smtClean="0"/>
              <a:t>공익활동가 </a:t>
            </a:r>
            <a:r>
              <a:rPr lang="ko-KR" altLang="en-US" sz="2400" dirty="0" err="1" smtClean="0"/>
              <a:t>협치교육</a:t>
            </a:r>
            <a:endParaRPr lang="en-US" altLang="ko-KR" sz="2400" dirty="0" smtClean="0"/>
          </a:p>
          <a:p>
            <a:r>
              <a:rPr lang="en-US" altLang="ko-KR" sz="2400" dirty="0" smtClean="0"/>
              <a:t>6</a:t>
            </a:r>
            <a:r>
              <a:rPr lang="en-US" altLang="ko-KR" sz="2400" dirty="0"/>
              <a:t>. </a:t>
            </a:r>
            <a:r>
              <a:rPr lang="ko-KR" altLang="en-US" sz="2400" dirty="0"/>
              <a:t>시</a:t>
            </a:r>
            <a:r>
              <a:rPr lang="en-US" altLang="ko-KR" sz="2400" dirty="0"/>
              <a:t>·</a:t>
            </a:r>
            <a:r>
              <a:rPr lang="ko-KR" altLang="en-US" sz="2400" dirty="0"/>
              <a:t>군별 공익활동 </a:t>
            </a:r>
            <a:r>
              <a:rPr lang="ko-KR" altLang="en-US" sz="2400" dirty="0" smtClean="0"/>
              <a:t>촉진장려</a:t>
            </a:r>
            <a:endParaRPr lang="en-US" altLang="ko-KR" sz="2400" dirty="0" smtClean="0"/>
          </a:p>
          <a:p>
            <a:r>
              <a:rPr lang="en-US" altLang="ko-KR" sz="2400" dirty="0" smtClean="0"/>
              <a:t>7</a:t>
            </a:r>
            <a:r>
              <a:rPr lang="en-US" altLang="ko-KR" sz="2400" dirty="0"/>
              <a:t>. </a:t>
            </a:r>
            <a:r>
              <a:rPr lang="ko-KR" altLang="en-US" sz="2400" dirty="0"/>
              <a:t>공익활동 지역순회 </a:t>
            </a:r>
            <a:r>
              <a:rPr lang="ko-KR" altLang="en-US" sz="2400" dirty="0" smtClean="0"/>
              <a:t>간담회</a:t>
            </a:r>
            <a:endParaRPr lang="en-US" altLang="ko-KR" sz="2400" dirty="0"/>
          </a:p>
          <a:p>
            <a:r>
              <a:rPr lang="en-US" altLang="ko-KR" sz="2400" dirty="0" smtClean="0"/>
              <a:t>8. </a:t>
            </a:r>
            <a:r>
              <a:rPr lang="ko-KR" altLang="en-US" sz="2400" dirty="0" smtClean="0"/>
              <a:t>공익활동 </a:t>
            </a:r>
            <a:r>
              <a:rPr lang="ko-KR" altLang="en-US" sz="2400" dirty="0" err="1" smtClean="0"/>
              <a:t>자문단</a:t>
            </a:r>
            <a:r>
              <a:rPr lang="ko-KR" altLang="en-US" sz="2400" dirty="0" smtClean="0"/>
              <a:t> 구성 및 운영</a:t>
            </a:r>
            <a:endParaRPr lang="en-US" altLang="ko-KR" sz="2400" dirty="0" smtClean="0"/>
          </a:p>
          <a:p>
            <a:r>
              <a:rPr lang="en-US" altLang="ko-KR" sz="2400" dirty="0" smtClean="0"/>
              <a:t>9. </a:t>
            </a:r>
            <a:r>
              <a:rPr lang="ko-KR" altLang="en-US" sz="2400" dirty="0" smtClean="0"/>
              <a:t>공익활동 홍보채널 및 </a:t>
            </a:r>
            <a:r>
              <a:rPr lang="ko-KR" altLang="en-US" sz="2400" dirty="0" err="1" smtClean="0"/>
              <a:t>아카이브</a:t>
            </a:r>
            <a:endParaRPr lang="en-US" altLang="ko-KR" sz="2400" dirty="0" smtClean="0"/>
          </a:p>
          <a:p>
            <a:r>
              <a:rPr lang="en-US" altLang="ko-KR" sz="2400" dirty="0" smtClean="0"/>
              <a:t>10. </a:t>
            </a:r>
            <a:r>
              <a:rPr lang="ko-KR" altLang="en-US" sz="2400" dirty="0" smtClean="0"/>
              <a:t>비영리민간단체 실태조사 및 발전방안 연구</a:t>
            </a:r>
            <a:endParaRPr lang="en-US" altLang="ko-KR" sz="2400" dirty="0" smtClean="0"/>
          </a:p>
          <a:p>
            <a:r>
              <a:rPr lang="en-US" altLang="ko-KR" sz="2400" dirty="0" smtClean="0"/>
              <a:t>11. </a:t>
            </a:r>
            <a:r>
              <a:rPr lang="ko-KR" altLang="en-US" sz="2400" dirty="0" smtClean="0"/>
              <a:t>청년 공익활동 일자리 지원</a:t>
            </a:r>
            <a:endParaRPr lang="en-US" altLang="ko-KR" sz="2400" dirty="0" smtClean="0"/>
          </a:p>
        </p:txBody>
      </p:sp>
    </p:spTree>
    <p:extLst>
      <p:ext uri="{BB962C8B-B14F-4D97-AF65-F5344CB8AC3E}">
        <p14:creationId xmlns:p14="http://schemas.microsoft.com/office/powerpoint/2010/main" val="254925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사용자 지정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3F3F3F"/>
      </a:folHlink>
    </a:clrScheme>
    <a:fontScheme name="나눔고딕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1772</TotalTime>
  <Words>135</Words>
  <Application>Microsoft Office PowerPoint</Application>
  <PresentationFormat>화면 슬라이드 쇼(4:3)</PresentationFormat>
  <Paragraphs>36</Paragraphs>
  <Slides>10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5" baseType="lpstr">
      <vt:lpstr>Arial</vt:lpstr>
      <vt:lpstr>맑은 고딕</vt:lpstr>
      <vt:lpstr>나눔고딕</vt:lpstr>
      <vt:lpstr>나눔손글씨 펜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네이버 한글캠페인</dc:creator>
  <cp:lastModifiedBy>user</cp:lastModifiedBy>
  <cp:revision>9</cp:revision>
  <cp:lastPrinted>2021-02-01T01:00:11Z</cp:lastPrinted>
  <dcterms:created xsi:type="dcterms:W3CDTF">2011-09-02T09:01:33Z</dcterms:created>
  <dcterms:modified xsi:type="dcterms:W3CDTF">2021-02-01T01:00:34Z</dcterms:modified>
</cp:coreProperties>
</file>